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6D5ED-8A4E-4A64-974C-0C68B1DA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0C942A-70FC-45E5-BBBB-DF6629DA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700AA-94B5-45FC-9529-3B9637CEF8B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6B5F90-61B8-468C-B364-164ED165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2AB385-4A32-4A18-A20F-F520184E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B341-C063-4327-87A2-FF9B6F85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3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EA28E-1F42-485C-B505-E642398DD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F23410-99F3-4993-9986-86B346A3D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9786CB-9306-4FE5-BBAD-D84EB8F05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700AA-94B5-45FC-9529-3B9637CEF8B7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8B1DC5-956E-41C5-9788-CC909F371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A65CD-C6B6-49A1-909E-E333948FC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AB341-C063-4327-87A2-FF9B6F859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3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092F2F-4067-4281-9341-94AB54A1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5148F4-D7F8-4FD2-A986-673AC63FBB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6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AC855B-37FC-4693-93B4-A284514B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61930C-EB60-4E66-A64B-8CD164FD83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0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470ABE1-890D-445D-AA51-35CD707D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F85490-F74F-4536-BBBF-DEC5989F2F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1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652987-EC4A-434F-9656-C25E5E28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BE1E8E-0CF2-482A-B671-0AA4ABA85A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D28667B-B24A-48AA-A979-06BD155B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0E0425-6C00-452D-8329-C2C9B0C590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A5AC60-8442-45E5-AAEF-214E0F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75" i="1">
                <a:solidFill>
                  <a:srgbClr val="5EB420"/>
                </a:solidFill>
                <a:latin typeface="+mn-lt"/>
                <a:ea typeface="+mn-ea"/>
                <a:cs typeface="+mn-cs"/>
              </a:rPr>
              <a:t>Группа компаний Агропромкомплектация</a:t>
            </a:r>
            <a:endParaRPr lang="ru-RU" sz="2275" i="1" dirty="0">
              <a:solidFill>
                <a:srgbClr val="5EB42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F91D7C-0F68-4AE4-B627-15800A59E9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31C9EAB-88EA-4DDC-94F4-08489865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75" i="1">
                <a:solidFill>
                  <a:srgbClr val="5EB420"/>
                </a:solidFill>
                <a:latin typeface="+mn-lt"/>
                <a:ea typeface="+mn-ea"/>
                <a:cs typeface="+mn-cs"/>
              </a:rPr>
              <a:t>Группа компаний Агропромкомплектация</a:t>
            </a:r>
            <a:endParaRPr lang="ru-RU" sz="2275" i="1" dirty="0">
              <a:solidFill>
                <a:srgbClr val="5EB42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498DE4-5197-4872-ACFE-70FBDDF55C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E969D3-B0E3-45BA-8BBC-14F0963B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C3150F-B92E-4F24-B959-2989D4EC48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307F2F2-17B0-4F8E-82C6-8CD9736A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472FE6-4EC4-4533-8EE7-BA8B286CF1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4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9F6F7D0-B6E7-451A-8246-A7E15287E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AD281B-9393-4A6F-BAF0-451E7390D6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1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91797C-C9F0-4DD9-85EB-2B28E75B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92543-1331-4048-8E37-DBDF785AC2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8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30D67EC-DEEF-4029-8D03-C102F476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E3E1C1-BBF2-4767-A6BB-FECBEE6E03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6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60AF9D-8EEA-4376-966F-A2F8D558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6E1BC0-19AD-40F2-A952-81E2D7830B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86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Лист A4 (210x297 мм)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Группа компаний Агропромкомплектация</vt:lpstr>
      <vt:lpstr>Группа компаний Агропромкомплектация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Пачин Вячеслав Викторович</dc:creator>
  <cp:lastModifiedBy>Пачин Вячеслав Викторович</cp:lastModifiedBy>
  <cp:revision>1</cp:revision>
  <dcterms:created xsi:type="dcterms:W3CDTF">2021-09-01T13:04:41Z</dcterms:created>
  <dcterms:modified xsi:type="dcterms:W3CDTF">2021-09-01T13:04:41Z</dcterms:modified>
</cp:coreProperties>
</file>